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645908A-D3D3-48DD-BB38-C98136B195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4EE6BB70-728B-4141-BDE1-354BBC57BFF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AA92F5B-28C8-4915-BDDC-AB74C9E7C3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A22F4-7576-451C-B533-155A878EACE4}" type="datetimeFigureOut">
              <a:rPr kumimoji="1" lang="ja-JP" altLang="en-US" smtClean="0"/>
              <a:t>2021/11/5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24AEADE-47DD-4D74-91B2-3F64881047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5013BA2-E551-4D7F-94E6-22E197914A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0971D-5F3D-47EB-AD95-24C49EF5101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0389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60C3763-67D0-4DC1-A845-748435916B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BF6E930C-088A-439A-A05F-286874A441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FA83C93-331A-417D-9D13-0DEA247FFA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A22F4-7576-451C-B533-155A878EACE4}" type="datetimeFigureOut">
              <a:rPr kumimoji="1" lang="ja-JP" altLang="en-US" smtClean="0"/>
              <a:t>2021/11/5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35DE350-09E3-42A6-8F48-19E9997323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DA89EF9-5C3E-4589-ACD7-2A7231802E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0971D-5F3D-47EB-AD95-24C49EF5101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90438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55839ACB-9227-4716-93BF-008746392F3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87B533C-70A4-4D3F-9B1F-8DFE214775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8110F33-91D3-43DE-872C-91EB04E7D0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A22F4-7576-451C-B533-155A878EACE4}" type="datetimeFigureOut">
              <a:rPr kumimoji="1" lang="ja-JP" altLang="en-US" smtClean="0"/>
              <a:t>2021/11/5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B2A1F04-639D-4471-A7DB-D045405AE6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18E8DBA-5752-41C2-8FBE-1F529011E7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0971D-5F3D-47EB-AD95-24C49EF5101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33670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70722E2-3D89-4533-A354-59E06244C2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653D73E-0E52-404E-A1C0-C28A1A5C5B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2D5879B-7467-49E2-8952-F03CBB5E6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A22F4-7576-451C-B533-155A878EACE4}" type="datetimeFigureOut">
              <a:rPr kumimoji="1" lang="ja-JP" altLang="en-US" smtClean="0"/>
              <a:t>2021/11/5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2B0A358-DAE8-424D-B106-5D3466472B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B8CDDEF-3F5E-4C7E-876E-2FF01423D9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0971D-5F3D-47EB-AD95-24C49EF5101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8999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B212CB3-9C10-4D75-83E7-B35C9E829A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624308D-10DD-495A-87A6-2C5DD6DDFB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1610FEB-3D1F-4E51-925B-41AB344057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A22F4-7576-451C-B533-155A878EACE4}" type="datetimeFigureOut">
              <a:rPr kumimoji="1" lang="ja-JP" altLang="en-US" smtClean="0"/>
              <a:t>2021/11/5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4B1F143-E8CC-4190-8F87-28FDFFEB9C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9C9DE38-5DEE-4895-84E5-E3296FB296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0971D-5F3D-47EB-AD95-24C49EF5101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92456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6870225-C457-4D4C-9AB3-8C42A0FC19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6D6DF20-9684-436A-AAC2-4643BDFC510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BACD2806-BAD0-47BD-9E09-947A73AAFB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62234B0-614D-46E9-A17D-970D04A954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A22F4-7576-451C-B533-155A878EACE4}" type="datetimeFigureOut">
              <a:rPr kumimoji="1" lang="ja-JP" altLang="en-US" smtClean="0"/>
              <a:t>2021/11/5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0A78A7D-6FBB-45A4-8BA7-B9ECA8CAB3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454C0BB-31D8-466F-AFA2-6363DA1155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0971D-5F3D-47EB-AD95-24C49EF5101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87445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C82B71F-94E0-4606-BAAF-5BB457849F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9B9D61A-736D-4D74-9740-E77EB7C449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9C5BD17-D61C-4FA2-B7BF-4E8211E700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79F65867-58B7-4AA8-8453-92DD1EB744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65C3DDAE-BBBD-4C97-B880-342417D23B1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CFD7FB21-ECEA-4510-AFD0-BADED5E30A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A22F4-7576-451C-B533-155A878EACE4}" type="datetimeFigureOut">
              <a:rPr kumimoji="1" lang="ja-JP" altLang="en-US" smtClean="0"/>
              <a:t>2021/11/5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D2B75C3C-893B-467B-BE5F-08C928FC82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DA00F54A-E014-4D78-87B7-4A23F1D60D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0971D-5F3D-47EB-AD95-24C49EF5101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3374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527E097-2A30-4461-9E36-2928038979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D157550E-1FFB-4195-BBCE-BAA73A7552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A22F4-7576-451C-B533-155A878EACE4}" type="datetimeFigureOut">
              <a:rPr kumimoji="1" lang="ja-JP" altLang="en-US" smtClean="0"/>
              <a:t>2021/11/5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6E9BE82-DDE9-48C2-8589-8644BD7B1E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2908F767-10BB-4DD6-8114-17B3554F21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0971D-5F3D-47EB-AD95-24C49EF5101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63642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8916FC83-27F3-4463-B4E3-753BEB1E3B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A22F4-7576-451C-B533-155A878EACE4}" type="datetimeFigureOut">
              <a:rPr kumimoji="1" lang="ja-JP" altLang="en-US" smtClean="0"/>
              <a:t>2021/11/5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04C5B770-C373-404E-805C-176291B1B9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AA0F959-EA0F-4B41-8842-568B8944A7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0971D-5F3D-47EB-AD95-24C49EF5101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8986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43FC0C-CEC2-4BAE-ACC6-3D59032C81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0FBD7BD-C21C-4C97-9E80-B3614225A8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668A2B5-B905-466D-A45E-5AFBF7E989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DF60D6E-FDE3-447B-8B56-A36B7E0E83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A22F4-7576-451C-B533-155A878EACE4}" type="datetimeFigureOut">
              <a:rPr kumimoji="1" lang="ja-JP" altLang="en-US" smtClean="0"/>
              <a:t>2021/11/5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A2BAE11-1F6B-4965-9F65-59CB56060E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E6E8D65-51B4-4D10-B6EF-71B1A1C38E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0971D-5F3D-47EB-AD95-24C49EF5101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1067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B121A18-8663-4217-9E62-10A1AE83E3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2246E0A2-9A5E-4E87-BAE2-6BCDB351957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C3E0D18-5117-4F3B-80FC-5050250FD3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C6A72BB-F3CC-4512-9668-EA5A292121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A22F4-7576-451C-B533-155A878EACE4}" type="datetimeFigureOut">
              <a:rPr kumimoji="1" lang="ja-JP" altLang="en-US" smtClean="0"/>
              <a:t>2021/11/5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B505CA4-50CD-420C-BDBB-38297FE409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37152B6-641F-4919-B89C-881A48C2A7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0971D-5F3D-47EB-AD95-24C49EF5101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90901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8CD21A00-3313-4B16-B0F9-629E0D590A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93965F5-89E0-4081-9D59-5C0FBC26C9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D2D8ABC-5FC1-42D6-B38A-D526944DFBE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3A22F4-7576-451C-B533-155A878EACE4}" type="datetimeFigureOut">
              <a:rPr kumimoji="1" lang="ja-JP" altLang="en-US" smtClean="0"/>
              <a:t>2021/11/5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D6A46A4-5734-412C-A6BD-60EE5113229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7554B02-ACE5-4629-9818-EADFB513FE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10971D-5F3D-47EB-AD95-24C49EF5101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6638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1671EBA-040F-416E-BF5F-29302575B48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/>
              <a:t>試合会場</a:t>
            </a:r>
          </a:p>
        </p:txBody>
      </p:sp>
      <p:pic>
        <p:nvPicPr>
          <p:cNvPr id="1026" name="Picture 2" descr="ソース画像を表示">
            <a:extLst>
              <a:ext uri="{FF2B5EF4-FFF2-40B4-BE49-F238E27FC236}">
                <a16:creationId xmlns:a16="http://schemas.microsoft.com/office/drawing/2014/main" id="{94B5CA94-0A4C-414C-9DC9-A4F193886E6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037" t="9345" r="20278" b="17434"/>
          <a:stretch/>
        </p:blipFill>
        <p:spPr bwMode="auto">
          <a:xfrm>
            <a:off x="3570303" y="994298"/>
            <a:ext cx="6461464" cy="46607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字幕 2">
            <a:extLst>
              <a:ext uri="{FF2B5EF4-FFF2-40B4-BE49-F238E27FC236}">
                <a16:creationId xmlns:a16="http://schemas.microsoft.com/office/drawing/2014/main" id="{CF4DF6D1-289B-4B70-ACC9-CEBF322273A8}"/>
              </a:ext>
            </a:extLst>
          </p:cNvPr>
          <p:cNvSpPr txBox="1">
            <a:spLocks/>
          </p:cNvSpPr>
          <p:nvPr/>
        </p:nvSpPr>
        <p:spPr>
          <a:xfrm>
            <a:off x="4801340" y="5783140"/>
            <a:ext cx="1769616" cy="5704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dirty="0"/>
              <a:t>試合会場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B8600C85-7E2A-47D9-B367-6834CBD824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441576" y="2475721"/>
            <a:ext cx="1769616" cy="570467"/>
          </a:xfrm>
        </p:spPr>
        <p:txBody>
          <a:bodyPr/>
          <a:lstStyle/>
          <a:p>
            <a:r>
              <a:rPr kumimoji="1" lang="ja-JP" altLang="en-US" dirty="0"/>
              <a:t>駐車場</a:t>
            </a:r>
          </a:p>
        </p:txBody>
      </p:sp>
      <p:sp>
        <p:nvSpPr>
          <p:cNvPr id="4" name="矢印: 右 3">
            <a:extLst>
              <a:ext uri="{FF2B5EF4-FFF2-40B4-BE49-F238E27FC236}">
                <a16:creationId xmlns:a16="http://schemas.microsoft.com/office/drawing/2014/main" id="{9AFF1F2F-2E84-4500-960B-F46CDEDFFC0A}"/>
              </a:ext>
            </a:extLst>
          </p:cNvPr>
          <p:cNvSpPr/>
          <p:nvPr/>
        </p:nvSpPr>
        <p:spPr>
          <a:xfrm>
            <a:off x="4962617" y="2494625"/>
            <a:ext cx="1979723" cy="26633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矢印: 右 6">
            <a:extLst>
              <a:ext uri="{FF2B5EF4-FFF2-40B4-BE49-F238E27FC236}">
                <a16:creationId xmlns:a16="http://schemas.microsoft.com/office/drawing/2014/main" id="{3112F0B7-D690-45E8-B142-8E2F7ADB4B7A}"/>
              </a:ext>
            </a:extLst>
          </p:cNvPr>
          <p:cNvSpPr/>
          <p:nvPr/>
        </p:nvSpPr>
        <p:spPr>
          <a:xfrm rot="18626119">
            <a:off x="5804871" y="4987422"/>
            <a:ext cx="1403066" cy="25992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57846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</Words>
  <Application>Microsoft Office PowerPoint</Application>
  <PresentationFormat>ワイド画面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試合会場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試合会場</dc:title>
  <dc:creator>上田 康人</dc:creator>
  <cp:lastModifiedBy>上田 康人</cp:lastModifiedBy>
  <cp:revision>1</cp:revision>
  <dcterms:created xsi:type="dcterms:W3CDTF">2021-11-05T03:34:46Z</dcterms:created>
  <dcterms:modified xsi:type="dcterms:W3CDTF">2021-11-05T03:35:02Z</dcterms:modified>
</cp:coreProperties>
</file>